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9"/>
  </p:notesMasterIdLst>
  <p:handoutMasterIdLst>
    <p:handoutMasterId r:id="rId10"/>
  </p:handoutMasterIdLst>
  <p:sldIdLst>
    <p:sldId id="256" r:id="rId2"/>
    <p:sldId id="340" r:id="rId3"/>
    <p:sldId id="341" r:id="rId4"/>
    <p:sldId id="342" r:id="rId5"/>
    <p:sldId id="343" r:id="rId6"/>
    <p:sldId id="345" r:id="rId7"/>
    <p:sldId id="34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28"/>
    <p:restoredTop sz="86401"/>
  </p:normalViewPr>
  <p:slideViewPr>
    <p:cSldViewPr snapToGrid="0" snapToObjects="1">
      <p:cViewPr>
        <p:scale>
          <a:sx n="114" d="100"/>
          <a:sy n="114" d="100"/>
        </p:scale>
        <p:origin x="136" y="80"/>
      </p:cViewPr>
      <p:guideLst/>
    </p:cSldViewPr>
  </p:slideViewPr>
  <p:outlineViewPr>
    <p:cViewPr>
      <p:scale>
        <a:sx n="33" d="100"/>
        <a:sy n="33" d="100"/>
      </p:scale>
      <p:origin x="0" y="-236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1E6AE-02E4-EC49-B84F-EF25F9912C52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5659C-2BD0-F649-BF13-0656FBE3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21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AB99D-0116-444D-9657-9C89E5739838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E6E63-4EBA-3B46-8AEC-473342FF3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5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E6E63-4EBA-3B46-8AEC-473342FF3B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2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908" y="439176"/>
            <a:ext cx="8825658" cy="33295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3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81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739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77371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91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9675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966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4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90092"/>
            <a:ext cx="10385956" cy="97896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7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Why-Cant-We-Fron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38" y="-1"/>
            <a:ext cx="895576" cy="13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4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6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77483" y="44327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172507"/>
            <a:ext cx="10385956" cy="1250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111" y="1836617"/>
            <a:ext cx="1038595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612814" y="322529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dirty="0" err="1"/>
              <a:t>Hnery</a:t>
            </a:r>
            <a:r>
              <a:rPr lang="en-US" dirty="0"/>
              <a:t> Lieberman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46111" y="1583266"/>
            <a:ext cx="94037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Why-Cant-We-Front-Cover.jp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872" y="0"/>
            <a:ext cx="842128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7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701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Lucida Sans" charset="0"/>
          <a:ea typeface="Lucida Sans" charset="0"/>
          <a:cs typeface="Lucida Sans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ucida Bright" charset="0"/>
          <a:ea typeface="Lucida Bright" charset="0"/>
          <a:cs typeface="Lucida Bright" charset="0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Education for </a:t>
            </a:r>
            <a:r>
              <a:rPr lang="en-US" dirty="0" err="1"/>
              <a:t>Makerism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Henry Lieberman and Christopher Fry</a:t>
            </a:r>
          </a:p>
          <a:p>
            <a:r>
              <a:rPr lang="en-US" dirty="0"/>
              <a:t>MIT Computer Science &amp; Artificial Intelligence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E8F8-6351-7149-8393-FCE25063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Factory model of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8C686-AD1D-7843-9C91-2067F32E1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62F2E-8C37-7843-B6C5-9E9428501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1935480"/>
            <a:ext cx="50800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C877D-183B-E347-8A83-B63DC7597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580" y="2289810"/>
            <a:ext cx="5977890" cy="29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7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90C8B-49F9-1046-82DA-45ECE05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Constructionism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8E4C58-C30E-A247-9662-BCC25FF98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3335" y="2509679"/>
            <a:ext cx="19050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5E2AA8-D702-3F4E-87E8-2EE139A67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60" y="1761489"/>
            <a:ext cx="1864360" cy="2974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5ADD1-F434-4D49-A738-9541A3712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97" y="3863340"/>
            <a:ext cx="1797713" cy="2617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8AB8D0-73C1-7245-8FB0-0BB9CAC46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304" y="2503170"/>
            <a:ext cx="2167618" cy="2948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927C5E-F864-D34F-8BCA-E8CF801A7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440" y="5261610"/>
            <a:ext cx="19050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25A4DD-AEDA-7B46-838D-21FC88F906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250" y="3310890"/>
            <a:ext cx="1487950" cy="2301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6E8F24-9EDC-9640-B573-04B483FE1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3077" y="1440180"/>
            <a:ext cx="1819937" cy="25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87F300-43EA-5344-9449-4404AED2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5430" y="4135120"/>
            <a:ext cx="16510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6EEC-D344-FF4C-B9DE-046B57AD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and Cooperation</a:t>
            </a:r>
            <a:br>
              <a:rPr lang="en-US" dirty="0"/>
            </a:br>
            <a:r>
              <a:rPr lang="en-US" dirty="0"/>
              <a:t>in Education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0171AF-2204-9546-ADA0-DD6DBDD58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9394" y="3486150"/>
            <a:ext cx="4460581" cy="30861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F0F081-8C57-DC4B-8950-82CDE53F6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50" y="2467610"/>
            <a:ext cx="1984502" cy="305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66D84F-F56B-5847-B8E5-6E2B820CF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60" y="1921510"/>
            <a:ext cx="2032000" cy="317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38757-685F-6B4B-8854-CE723F015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090" y="1776730"/>
            <a:ext cx="1460500" cy="1384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B70F5-9638-9D4F-BEC3-C749F2F8C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329" y="676910"/>
            <a:ext cx="2648857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C3CD2-0E97-5D46-881E-66AD4A46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skills curriculum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516378-F6AD-FC4C-8962-EC85810D5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6885" y="865187"/>
            <a:ext cx="4508775" cy="58565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7CD6B-6728-3444-A148-17320C14C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" y="2117456"/>
            <a:ext cx="5539377" cy="29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44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53BF-2318-194E-BE6E-B594CC04D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Self-sufficient U.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1E47C-60E3-8F4A-ACAA-798FA0CDD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09AB3-5FE6-7548-9780-2BC738A19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570" y="2353370"/>
            <a:ext cx="4519343" cy="3389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E581-8784-3C4F-A8EF-82276D983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496" y="2543716"/>
            <a:ext cx="3278567" cy="221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2AB9-08E7-E544-97E7-209ACFE1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meta-knowledge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623B30-74D5-F94C-BAB4-A9229F364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196" y="2225637"/>
            <a:ext cx="4654391" cy="3249612"/>
          </a:xfrm>
        </p:spPr>
      </p:pic>
    </p:spTree>
    <p:extLst>
      <p:ext uri="{BB962C8B-B14F-4D97-AF65-F5344CB8AC3E}">
        <p14:creationId xmlns:p14="http://schemas.microsoft.com/office/powerpoint/2010/main" val="40835783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47715</TotalTime>
  <Words>37</Words>
  <Application>Microsoft Macintosh PowerPoint</Application>
  <PresentationFormat>Widescreen</PresentationFormat>
  <Paragraphs>12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Lucida Bright</vt:lpstr>
      <vt:lpstr>Lucida Sans</vt:lpstr>
      <vt:lpstr>Wingdings 3</vt:lpstr>
      <vt:lpstr>Ion</vt:lpstr>
      <vt:lpstr>Education for Makerism</vt:lpstr>
      <vt:lpstr>Factory model of education</vt:lpstr>
      <vt:lpstr>Constructionism</vt:lpstr>
      <vt:lpstr>Competition and Cooperation in Education</vt:lpstr>
      <vt:lpstr>Life skills curriculum</vt:lpstr>
      <vt:lpstr>Self-sufficient U. </vt:lpstr>
      <vt:lpstr>Teach meta-knowledge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Henry Lieberman</cp:lastModifiedBy>
  <cp:revision>114</cp:revision>
  <dcterms:created xsi:type="dcterms:W3CDTF">2017-12-13T22:10:53Z</dcterms:created>
  <dcterms:modified xsi:type="dcterms:W3CDTF">2020-05-12T03:26:35Z</dcterms:modified>
</cp:coreProperties>
</file>