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8"/>
  </p:notesMasterIdLst>
  <p:handoutMasterIdLst>
    <p:handoutMasterId r:id="rId9"/>
  </p:handoutMasterIdLst>
  <p:sldIdLst>
    <p:sldId id="352" r:id="rId2"/>
    <p:sldId id="353" r:id="rId3"/>
    <p:sldId id="340" r:id="rId4"/>
    <p:sldId id="341" r:id="rId5"/>
    <p:sldId id="343" r:id="rId6"/>
    <p:sldId id="34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160"/>
    <p:restoredTop sz="86450"/>
  </p:normalViewPr>
  <p:slideViewPr>
    <p:cSldViewPr snapToGrid="0" snapToObjects="1">
      <p:cViewPr varScale="1">
        <p:scale>
          <a:sx n="88" d="100"/>
          <a:sy n="88" d="100"/>
        </p:scale>
        <p:origin x="216" y="664"/>
      </p:cViewPr>
      <p:guideLst/>
    </p:cSldViewPr>
  </p:slideViewPr>
  <p:outlineViewPr>
    <p:cViewPr>
      <p:scale>
        <a:sx n="33" d="100"/>
        <a:sy n="33" d="100"/>
      </p:scale>
      <p:origin x="0" y="-236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1E6AE-02E4-EC49-B84F-EF25F9912C52}" type="datetimeFigureOut">
              <a:rPr lang="en-US" smtClean="0"/>
              <a:t>12/2/20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5659C-2BD0-F649-BF13-0656FBE3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21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AB99D-0116-444D-9657-9C89E5739838}" type="datetimeFigureOut">
              <a:rPr lang="en-US" smtClean="0"/>
              <a:t>12/2/20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E6E63-4EBA-3B46-8AEC-473342FF3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E6E63-4EBA-3B46-8AEC-473342FF3B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0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E6E63-4EBA-3B46-8AEC-473342FF3B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7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908" y="439176"/>
            <a:ext cx="8825658" cy="3329581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3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5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81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7394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773711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917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967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9667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45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7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90092"/>
            <a:ext cx="10385956" cy="97896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7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0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Why-Cant-We-Front-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738" y="-1"/>
            <a:ext cx="895576" cy="134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6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4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6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77483" y="44327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172507"/>
            <a:ext cx="10385956" cy="1250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11" y="1836617"/>
            <a:ext cx="1038595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9612814" y="322529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dirty="0" err="1"/>
              <a:t>Hnery</a:t>
            </a:r>
            <a:r>
              <a:rPr lang="en-US" dirty="0"/>
              <a:t> Lieberman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46111" y="1583266"/>
            <a:ext cx="940374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Why-Cant-We-Front-Cover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872" y="0"/>
            <a:ext cx="842128" cy="12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47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701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Lucida Sans" charset="0"/>
          <a:ea typeface="Lucida Sans" charset="0"/>
          <a:cs typeface="Lucida Sans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Lucida Bright" charset="0"/>
          <a:ea typeface="Lucida Bright" charset="0"/>
          <a:cs typeface="Lucida Bright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Lucida Bright" charset="0"/>
          <a:ea typeface="Lucida Bright" charset="0"/>
          <a:cs typeface="Lucida Bright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Lucida Bright" charset="0"/>
          <a:ea typeface="Lucida Bright" charset="0"/>
          <a:cs typeface="Lucida Bright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Lucida Bright" charset="0"/>
          <a:ea typeface="Lucida Bright" charset="0"/>
          <a:cs typeface="Lucida Bright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Lucida Bright" charset="0"/>
          <a:ea typeface="Lucida Bright" charset="0"/>
          <a:cs typeface="Lucida Bright" charset="0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37CC-6265-2E45-B13F-BF735601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1FD4-B958-D849-97DB-3D5D53458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3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A1873-7415-8048-BD15-F356A41C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(Linguistic) Framing - Lakoff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4FA0E-E04A-784A-8017-6C5778E08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B6278-27B2-944B-8E40-D3AF70838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869" y="1843026"/>
            <a:ext cx="2771490" cy="4210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7582CB-CDE5-A24E-B6F0-217CC4D0B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712" y="1848092"/>
            <a:ext cx="2690624" cy="418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9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5E8F8-6351-7149-8393-FCE25063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8C686-AD1D-7843-9C91-2067F32E1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Armies</a:t>
            </a:r>
          </a:p>
          <a:p>
            <a:r>
              <a:rPr lang="en-US" dirty="0"/>
              <a:t>Enemies</a:t>
            </a:r>
          </a:p>
          <a:p>
            <a:r>
              <a:rPr lang="en-US" dirty="0"/>
              <a:t>Battles</a:t>
            </a:r>
          </a:p>
          <a:p>
            <a:r>
              <a:rPr lang="en-US" dirty="0"/>
              <a:t>Victory</a:t>
            </a:r>
          </a:p>
          <a:p>
            <a:r>
              <a:rPr lang="en-US" dirty="0"/>
              <a:t>Surrender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4EC77F-B904-F346-8B5F-02C00F24A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16" y="1852030"/>
            <a:ext cx="6858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7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0C8B-49F9-1046-82DA-45ECE050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Crime Frame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F1C3-A3F3-154F-B1E2-9E90F57AC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Crime</a:t>
            </a:r>
          </a:p>
          <a:p>
            <a:r>
              <a:rPr lang="en-US" dirty="0"/>
              <a:t>Perpetrator</a:t>
            </a:r>
          </a:p>
          <a:p>
            <a:r>
              <a:rPr lang="en-US" dirty="0"/>
              <a:t>Victim</a:t>
            </a:r>
          </a:p>
          <a:p>
            <a:r>
              <a:rPr lang="en-US" dirty="0"/>
              <a:t>Suspect</a:t>
            </a:r>
          </a:p>
          <a:p>
            <a:r>
              <a:rPr lang="en-US" dirty="0"/>
              <a:t>Evidences</a:t>
            </a:r>
          </a:p>
          <a:p>
            <a:r>
              <a:rPr lang="en-US" dirty="0"/>
              <a:t>Detectives</a:t>
            </a:r>
          </a:p>
          <a:p>
            <a:r>
              <a:rPr lang="en-US" dirty="0"/>
              <a:t>Trial</a:t>
            </a:r>
          </a:p>
          <a:p>
            <a:r>
              <a:rPr lang="en-US" dirty="0"/>
              <a:t>Prison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67CC6-80AC-4347-9935-190B89E7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362" y="2076209"/>
            <a:ext cx="6165447" cy="34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3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C3CD2-0E97-5D46-881E-66AD4A46F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8E1A0-40E4-BB4A-AFCE-D66D046FC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4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D2AB9-08E7-E544-97E7-209ACFE1F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1EE3C-5226-6644-8593-76AFCA611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78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54449</TotalTime>
  <Words>26</Words>
  <Application>Microsoft Macintosh PowerPoint</Application>
  <PresentationFormat>Widescreen</PresentationFormat>
  <Paragraphs>18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Lucida Bright</vt:lpstr>
      <vt:lpstr>Lucida Sans</vt:lpstr>
      <vt:lpstr>Wingdings 3</vt:lpstr>
      <vt:lpstr>Ion</vt:lpstr>
      <vt:lpstr>PowerPoint Presentation</vt:lpstr>
      <vt:lpstr>(Linguistic) Framing - Lakoff</vt:lpstr>
      <vt:lpstr>War Frame</vt:lpstr>
      <vt:lpstr>Crime Frame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Henry Lieberman</cp:lastModifiedBy>
  <cp:revision>126</cp:revision>
  <dcterms:created xsi:type="dcterms:W3CDTF">2017-12-13T22:10:53Z</dcterms:created>
  <dcterms:modified xsi:type="dcterms:W3CDTF">2020-12-05T16:05:49Z</dcterms:modified>
</cp:coreProperties>
</file>